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40" autoAdjust="0"/>
  </p:normalViewPr>
  <p:slideViewPr>
    <p:cSldViewPr>
      <p:cViewPr varScale="1">
        <p:scale>
          <a:sx n="65" d="100"/>
          <a:sy n="65" d="100"/>
        </p:scale>
        <p:origin x="-11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3762C-E2D5-4620-B7B5-2AB53ACBB87A}" type="datetimeFigureOut">
              <a:rPr lang="en-US" smtClean="0"/>
              <a:t>3/25/2009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E00EC-2716-4357-AD9D-144DEF4DEF9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8E00EC-2716-4357-AD9D-144DEF4DEF93}"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4757F-41E2-411A-85EA-7CF645463A78}" type="datetimeFigureOut">
              <a:rPr lang="en-US" smtClean="0"/>
              <a:t>3/25/2009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4757F-41E2-411A-85EA-7CF645463A78}" type="datetimeFigureOut">
              <a:rPr lang="en-US" smtClean="0"/>
              <a:t>3/25/2009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4757F-41E2-411A-85EA-7CF645463A78}" type="datetimeFigureOut">
              <a:rPr lang="en-US" smtClean="0"/>
              <a:t>3/25/2009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4757F-41E2-411A-85EA-7CF645463A78}" type="datetimeFigureOut">
              <a:rPr lang="en-US" smtClean="0"/>
              <a:t>3/25/2009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4757F-41E2-411A-85EA-7CF645463A78}" type="datetimeFigureOut">
              <a:rPr lang="en-US" smtClean="0"/>
              <a:t>3/25/2009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4757F-41E2-411A-85EA-7CF645463A78}" type="datetimeFigureOut">
              <a:rPr lang="en-US" smtClean="0"/>
              <a:t>3/25/2009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4757F-41E2-411A-85EA-7CF645463A78}" type="datetimeFigureOut">
              <a:rPr lang="en-US" smtClean="0"/>
              <a:t>3/25/2009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4757F-41E2-411A-85EA-7CF645463A78}" type="datetimeFigureOut">
              <a:rPr lang="en-US" smtClean="0"/>
              <a:t>3/25/2009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4757F-41E2-411A-85EA-7CF645463A78}" type="datetimeFigureOut">
              <a:rPr lang="en-US" smtClean="0"/>
              <a:t>3/25/2009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4757F-41E2-411A-85EA-7CF645463A78}" type="datetimeFigureOut">
              <a:rPr lang="en-US" smtClean="0"/>
              <a:t>3/25/2009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4757F-41E2-411A-85EA-7CF645463A78}" type="datetimeFigureOut">
              <a:rPr lang="en-US" smtClean="0"/>
              <a:t>3/25/2009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CA5B4-F2C4-4834-BDA9-7E1FEF42D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757F-41E2-411A-85EA-7CF645463A78}" type="datetimeFigureOut">
              <a:rPr lang="en-US" smtClean="0"/>
              <a:t>3/25/2009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CA5B4-F2C4-4834-BDA9-7E1FEF42D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mberlogo.jpg"/>
          <p:cNvPicPr>
            <a:picLocks noChangeAspect="1"/>
          </p:cNvPicPr>
          <p:nvPr/>
        </p:nvPicPr>
        <p:blipFill>
          <a:blip r:embed="rId2">
            <a:grayscl/>
            <a:lum bright="62000" contrast="-65000"/>
          </a:blip>
          <a:stretch>
            <a:fillRect/>
          </a:stretch>
        </p:blipFill>
        <p:spPr>
          <a:xfrm>
            <a:off x="0" y="0"/>
            <a:ext cx="9144000" cy="7662570"/>
          </a:xfrm>
          <a:prstGeom prst="rect">
            <a:avLst/>
          </a:prstGeom>
        </p:spPr>
      </p:pic>
      <p:sp>
        <p:nvSpPr>
          <p:cNvPr id="2" name="Title 1"/>
          <p:cNvSpPr>
            <a:spLocks noGrp="1"/>
          </p:cNvSpPr>
          <p:nvPr>
            <p:ph type="ctrTitle"/>
          </p:nvPr>
        </p:nvSpPr>
        <p:spPr/>
        <p:txBody>
          <a:bodyPr/>
          <a:lstStyle/>
          <a:p>
            <a:r>
              <a:rPr lang="en-US" dirty="0" smtClean="0">
                <a:solidFill>
                  <a:schemeClr val="accent2">
                    <a:lumMod val="50000"/>
                  </a:schemeClr>
                </a:solidFill>
              </a:rPr>
              <a:t>Cleanup Committee Meeting</a:t>
            </a:r>
            <a:endParaRPr lang="en-US" dirty="0">
              <a:solidFill>
                <a:schemeClr val="accent2">
                  <a:lumMod val="50000"/>
                </a:schemeClr>
              </a:solidFill>
            </a:endParaRPr>
          </a:p>
        </p:txBody>
      </p:sp>
      <p:sp>
        <p:nvSpPr>
          <p:cNvPr id="3" name="Subtitle 2"/>
          <p:cNvSpPr>
            <a:spLocks noGrp="1"/>
          </p:cNvSpPr>
          <p:nvPr>
            <p:ph type="subTitle" idx="1"/>
          </p:nvPr>
        </p:nvSpPr>
        <p:spPr/>
        <p:txBody>
          <a:bodyPr>
            <a:normAutofit fontScale="92500" lnSpcReduction="10000"/>
          </a:bodyPr>
          <a:lstStyle/>
          <a:p>
            <a:r>
              <a:rPr lang="en-US" dirty="0" smtClean="0">
                <a:solidFill>
                  <a:schemeClr val="tx2">
                    <a:lumMod val="75000"/>
                  </a:schemeClr>
                </a:solidFill>
              </a:rPr>
              <a:t>Ideas, Suggestions, and Input from Geoffrey M. Latham – Visual Arts Instructor at Coahoma County Agricultural High School</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re_Sculptures08.jpg"/>
          <p:cNvPicPr>
            <a:picLocks noChangeAspect="1"/>
          </p:cNvPicPr>
          <p:nvPr/>
        </p:nvPicPr>
        <p:blipFill>
          <a:blip r:embed="rId2">
            <a:lum bright="60000" contrast="-60000"/>
          </a:blip>
          <a:stretch>
            <a:fillRect/>
          </a:stretch>
        </p:blipFill>
        <p:spPr>
          <a:xfrm>
            <a:off x="0" y="0"/>
            <a:ext cx="9175101" cy="6858000"/>
          </a:xfrm>
          <a:prstGeom prst="rect">
            <a:avLst/>
          </a:prstGeom>
        </p:spPr>
      </p:pic>
      <p:sp>
        <p:nvSpPr>
          <p:cNvPr id="2" name="Title 1"/>
          <p:cNvSpPr>
            <a:spLocks noGrp="1"/>
          </p:cNvSpPr>
          <p:nvPr>
            <p:ph type="title"/>
          </p:nvPr>
        </p:nvSpPr>
        <p:spPr/>
        <p:txBody>
          <a:bodyPr/>
          <a:lstStyle/>
          <a:p>
            <a:r>
              <a:rPr lang="en-US" dirty="0" smtClean="0"/>
              <a:t>Sculptural Art Ideas…</a:t>
            </a:r>
            <a:endParaRPr lang="en-US" dirty="0"/>
          </a:p>
        </p:txBody>
      </p:sp>
      <p:sp>
        <p:nvSpPr>
          <p:cNvPr id="3" name="Content Placeholder 2"/>
          <p:cNvSpPr>
            <a:spLocks noGrp="1"/>
          </p:cNvSpPr>
          <p:nvPr>
            <p:ph idx="1"/>
          </p:nvPr>
        </p:nvSpPr>
        <p:spPr/>
        <p:txBody>
          <a:bodyPr/>
          <a:lstStyle/>
          <a:p>
            <a:r>
              <a:rPr lang="en-US" dirty="0" smtClean="0"/>
              <a:t>Trash Assemblage Art</a:t>
            </a:r>
          </a:p>
          <a:p>
            <a:pPr lvl="2"/>
            <a:r>
              <a:rPr lang="en-US" sz="2000" dirty="0" smtClean="0"/>
              <a:t>Assemblage art- a form of sculpture comprised of "found" objects arranged in such a way that they create a piece. These objects can be anything organic or man-made. Scraps of wood, stones, old shoes, baked bean cans and a discarded baby buggy are all examples of things that can be used to make assemblage art.</a:t>
            </a:r>
          </a:p>
          <a:p>
            <a:pPr lvl="2"/>
            <a:r>
              <a:rPr lang="en-US" sz="2000" dirty="0" smtClean="0"/>
              <a:t>Trash can be collected and sorted by trustees or persons doing community service so that durable materials such as hard plastic, rubber, wood, metal, etc. can be used for the creation of assemblage sculptures which could be showcased in or nearby abandoned structures or even local parks.</a:t>
            </a:r>
          </a:p>
          <a:p>
            <a:pPr lvl="2"/>
            <a:r>
              <a:rPr lang="en-US" sz="2000" dirty="0" smtClean="0"/>
              <a:t>Here are some examples….</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sculpture made from wooden thrift-shop chairs by Marc Andre Robinson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219200" y="1476564"/>
            <a:ext cx="7086600" cy="5381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t>Assemblage sculpture by artist Patrick </a:t>
            </a:r>
            <a:r>
              <a:rPr lang="en-US" sz="3100" b="1" dirty="0" err="1" smtClean="0"/>
              <a:t>Amiot</a:t>
            </a:r>
            <a:r>
              <a:rPr lang="en-US" sz="3100" b="1" dirty="0" smtClean="0"/>
              <a:t> of Sebastopol California</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752600" y="1447800"/>
            <a:ext cx="5715000"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ecycled trash sculpture </a:t>
            </a:r>
            <a:br>
              <a:rPr lang="en-US" dirty="0" smtClean="0"/>
            </a:br>
            <a:r>
              <a:rPr lang="en-US" dirty="0" smtClean="0"/>
              <a:t>artist unknown</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219200" y="1447800"/>
            <a:ext cx="6781800" cy="508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taBluesMuseum.jpg"/>
          <p:cNvPicPr>
            <a:picLocks noChangeAspect="1"/>
          </p:cNvPicPr>
          <p:nvPr/>
        </p:nvPicPr>
        <p:blipFill>
          <a:blip r:embed="rId2">
            <a:lum bright="60000" contrast="-60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Another sculptural idea…</a:t>
            </a:r>
            <a:endParaRPr lang="en-US" dirty="0"/>
          </a:p>
        </p:txBody>
      </p:sp>
      <p:sp>
        <p:nvSpPr>
          <p:cNvPr id="3" name="Content Placeholder 2"/>
          <p:cNvSpPr>
            <a:spLocks noGrp="1"/>
          </p:cNvSpPr>
          <p:nvPr>
            <p:ph idx="1"/>
          </p:nvPr>
        </p:nvSpPr>
        <p:spPr/>
        <p:txBody>
          <a:bodyPr>
            <a:noAutofit/>
          </a:bodyPr>
          <a:lstStyle/>
          <a:p>
            <a:r>
              <a:rPr lang="en-US" sz="2200" dirty="0" smtClean="0"/>
              <a:t>A city/County Icon Much like Meridian’s Carousel horses or Jackson’s Catfish on Parade could add lively artistic flavor to local areas of interest or provide a bohemian touch to areas that are otherwise lacking in cultural flair.</a:t>
            </a:r>
          </a:p>
          <a:p>
            <a:endParaRPr lang="en-US" sz="2200" dirty="0" smtClean="0"/>
          </a:p>
          <a:p>
            <a:r>
              <a:rPr lang="en-US" sz="2200" dirty="0"/>
              <a:t>A</a:t>
            </a:r>
            <a:r>
              <a:rPr lang="en-US" sz="2200" dirty="0" smtClean="0"/>
              <a:t> </a:t>
            </a:r>
            <a:r>
              <a:rPr lang="en-US" sz="2200" dirty="0"/>
              <a:t>theme animal or icon of some </a:t>
            </a:r>
            <a:r>
              <a:rPr lang="en-US" sz="2200" dirty="0" smtClean="0"/>
              <a:t>kind could be adopted, </a:t>
            </a:r>
            <a:r>
              <a:rPr lang="en-US" sz="2200" dirty="0"/>
              <a:t>perhaps a blues guitar like those used in the Hwy 61/hwy 49 crossroads sign. Donations for the materials for the guitars could be solicited from local merchants such as furniture supply, hardware, and lumber stores and the materials distributed to visual art instructors throughout the county for students to create their own unique piece of work that could be displayed downtown or around the area at local landmarks.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Famous Mississippians Catfish</a:t>
            </a:r>
            <a:br>
              <a:rPr lang="en-US" b="1" dirty="0" smtClean="0"/>
            </a:b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762000" y="914400"/>
            <a:ext cx="7696200"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Greyhound Catfish</a:t>
            </a:r>
            <a:br>
              <a:rPr lang="en-US" b="1" dirty="0" smtClean="0"/>
            </a:br>
            <a:r>
              <a:rPr lang="en-US" b="1" dirty="0" smtClean="0"/>
              <a:t/>
            </a:r>
            <a:br>
              <a:rPr lang="en-US" b="1" dirty="0" smtClean="0"/>
            </a:br>
            <a:endParaRPr lang="en-US" dirty="0"/>
          </a:p>
        </p:txBody>
      </p:sp>
      <p:pic>
        <p:nvPicPr>
          <p:cNvPr id="6147" name="Picture 3"/>
          <p:cNvPicPr>
            <a:picLocks noGrp="1" noChangeAspect="1" noChangeArrowheads="1"/>
          </p:cNvPicPr>
          <p:nvPr>
            <p:ph idx="1"/>
          </p:nvPr>
        </p:nvPicPr>
        <p:blipFill>
          <a:blip r:embed="rId2"/>
          <a:srcRect/>
          <a:stretch>
            <a:fillRect/>
          </a:stretch>
        </p:blipFill>
        <p:spPr bwMode="auto">
          <a:xfrm>
            <a:off x="609600" y="533400"/>
            <a:ext cx="8153400" cy="6115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Carousel Horse, Meridian MS</a:t>
            </a:r>
            <a:br>
              <a:rPr lang="en-US" b="1" dirty="0" smtClean="0"/>
            </a:b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4567237" y="3858419"/>
            <a:ext cx="9525" cy="95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533400" y="857250"/>
            <a:ext cx="8001000" cy="6000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dirty="0" smtClean="0"/>
              <a:t>Around Meridian Carousels Abound is an outdoor public art project. The carousel horses are sponsored and placed at over 50 locations around Meridian. This one is located at the train station and features a rail spike in the horses mouth.</a:t>
            </a:r>
            <a:r>
              <a:rPr lang="en-US" dirty="0" smtClean="0"/>
              <a:t/>
            </a:r>
            <a:br>
              <a:rPr lang="en-US" dirty="0" smtClean="0"/>
            </a:b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762000" y="1630832"/>
            <a:ext cx="7848600" cy="5227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ssroads.jpg"/>
          <p:cNvPicPr>
            <a:picLocks noChangeAspect="1"/>
          </p:cNvPicPr>
          <p:nvPr/>
        </p:nvPicPr>
        <p:blipFill>
          <a:blip r:embed="rId2">
            <a:lum bright="67000" contrast="-77000"/>
          </a:blip>
          <a:stretch>
            <a:fillRect/>
          </a:stretch>
        </p:blipFill>
        <p:spPr>
          <a:xfrm>
            <a:off x="508000" y="381000"/>
            <a:ext cx="8128000" cy="6096000"/>
          </a:xfrm>
          <a:prstGeom prst="rect">
            <a:avLst/>
          </a:prstGeom>
        </p:spPr>
      </p:pic>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sz="2800" dirty="0" smtClean="0"/>
              <a:t>I hope that my input has helped provide you with fuel for discussion and a means to help improve the community that my students share. </a:t>
            </a:r>
          </a:p>
          <a:p>
            <a:pPr algn="ctr">
              <a:buNone/>
            </a:pPr>
            <a:endParaRPr lang="en-US" dirty="0" smtClean="0"/>
          </a:p>
          <a:p>
            <a:pPr algn="ctr">
              <a:buNone/>
            </a:pPr>
            <a:r>
              <a:rPr lang="en-US" dirty="0" smtClean="0"/>
              <a:t>Thank you for your Time and Attention!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twnclrksdl.jpg"/>
          <p:cNvPicPr>
            <a:picLocks noChangeAspect="1"/>
          </p:cNvPicPr>
          <p:nvPr/>
        </p:nvPicPr>
        <p:blipFill>
          <a:blip r:embed="rId2">
            <a:lum bright="60000" contrast="-90000"/>
          </a:blip>
          <a:stretch>
            <a:fillRect/>
          </a:stretch>
        </p:blipFill>
        <p:spPr>
          <a:xfrm>
            <a:off x="305296" y="0"/>
            <a:ext cx="8533407" cy="6858000"/>
          </a:xfrm>
          <a:prstGeom prst="rect">
            <a:avLst/>
          </a:prstGeom>
        </p:spPr>
      </p:pic>
      <p:sp>
        <p:nvSpPr>
          <p:cNvPr id="2" name="Title 1"/>
          <p:cNvSpPr>
            <a:spLocks noGrp="1"/>
          </p:cNvSpPr>
          <p:nvPr>
            <p:ph type="title"/>
          </p:nvPr>
        </p:nvSpPr>
        <p:spPr/>
        <p:txBody>
          <a:bodyPr/>
          <a:lstStyle/>
          <a:p>
            <a:r>
              <a:rPr lang="en-US" dirty="0" smtClean="0"/>
              <a:t>April is Cleanup Month</a:t>
            </a:r>
            <a:endParaRPr lang="en-US" dirty="0"/>
          </a:p>
        </p:txBody>
      </p:sp>
      <p:sp>
        <p:nvSpPr>
          <p:cNvPr id="3" name="Content Placeholder 2"/>
          <p:cNvSpPr>
            <a:spLocks noGrp="1"/>
          </p:cNvSpPr>
          <p:nvPr>
            <p:ph idx="1"/>
          </p:nvPr>
        </p:nvSpPr>
        <p:spPr/>
        <p:txBody>
          <a:bodyPr/>
          <a:lstStyle/>
          <a:p>
            <a:pPr algn="ctr">
              <a:buNone/>
            </a:pPr>
            <a:r>
              <a:rPr lang="en-US" dirty="0" smtClean="0"/>
              <a:t>INITIAL IDEA</a:t>
            </a:r>
          </a:p>
          <a:p>
            <a:endParaRPr lang="en-US" dirty="0"/>
          </a:p>
          <a:p>
            <a:pPr algn="ctr">
              <a:buNone/>
            </a:pPr>
            <a:r>
              <a:rPr lang="en-US" dirty="0" smtClean="0"/>
              <a:t> Students paint paper pictures to hand in the windows of abandoned stores downtown.</a:t>
            </a:r>
          </a:p>
          <a:p>
            <a:pPr algn="ctr">
              <a:buNone/>
            </a:pPr>
            <a:endParaRPr lang="en-US" dirty="0"/>
          </a:p>
        </p:txBody>
      </p:sp>
      <p:sp>
        <p:nvSpPr>
          <p:cNvPr id="5" name="Rectangle 4"/>
          <p:cNvSpPr/>
          <p:nvPr/>
        </p:nvSpPr>
        <p:spPr>
          <a:xfrm rot="20254794">
            <a:off x="2470999" y="4399311"/>
            <a:ext cx="4127888"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Wonderful Idea!!!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twnclrksdl.jpg"/>
          <p:cNvPicPr>
            <a:picLocks noChangeAspect="1"/>
          </p:cNvPicPr>
          <p:nvPr/>
        </p:nvPicPr>
        <p:blipFill>
          <a:blip r:embed="rId2">
            <a:lum bright="60000" contrast="-90000"/>
          </a:blip>
          <a:stretch>
            <a:fillRect/>
          </a:stretch>
        </p:blipFill>
        <p:spPr>
          <a:xfrm>
            <a:off x="305296" y="0"/>
            <a:ext cx="8533407" cy="6858000"/>
          </a:xfrm>
          <a:prstGeom prst="rect">
            <a:avLst/>
          </a:prstGeom>
        </p:spPr>
      </p:pic>
      <p:sp>
        <p:nvSpPr>
          <p:cNvPr id="2" name="Title 1"/>
          <p:cNvSpPr>
            <a:spLocks noGrp="1"/>
          </p:cNvSpPr>
          <p:nvPr>
            <p:ph type="title"/>
          </p:nvPr>
        </p:nvSpPr>
        <p:spPr/>
        <p:txBody>
          <a:bodyPr/>
          <a:lstStyle/>
          <a:p>
            <a:r>
              <a:rPr lang="en-US" dirty="0" smtClean="0"/>
              <a:t>Some Things To Consider…</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Paper thick and sturdy enough for painting can be costly</a:t>
            </a:r>
          </a:p>
          <a:p>
            <a:endParaRPr lang="en-US" sz="2800" dirty="0" smtClean="0"/>
          </a:p>
          <a:p>
            <a:r>
              <a:rPr lang="en-US" sz="2800" dirty="0" smtClean="0"/>
              <a:t>Paper is fragile medium unless cared for and displayed properly</a:t>
            </a:r>
          </a:p>
          <a:p>
            <a:endParaRPr lang="en-US" sz="2800" dirty="0" smtClean="0"/>
          </a:p>
          <a:p>
            <a:r>
              <a:rPr lang="en-US" sz="2800" dirty="0" smtClean="0"/>
              <a:t>Typical paper paintings will likely be relatively small in format compared to the display space which means intricate details may be lost to viewers that aren’t in close proximity to the artwork</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twnclrksdl.jpg"/>
          <p:cNvPicPr>
            <a:picLocks noChangeAspect="1"/>
          </p:cNvPicPr>
          <p:nvPr/>
        </p:nvPicPr>
        <p:blipFill>
          <a:blip r:embed="rId2">
            <a:lum bright="60000" contrast="-90000"/>
          </a:blip>
          <a:stretch>
            <a:fillRect/>
          </a:stretch>
        </p:blipFill>
        <p:spPr>
          <a:xfrm>
            <a:off x="305296" y="0"/>
            <a:ext cx="8533407" cy="6858000"/>
          </a:xfrm>
          <a:prstGeom prst="rect">
            <a:avLst/>
          </a:prstGeom>
        </p:spPr>
      </p:pic>
      <p:sp>
        <p:nvSpPr>
          <p:cNvPr id="2" name="Title 1"/>
          <p:cNvSpPr>
            <a:spLocks noGrp="1"/>
          </p:cNvSpPr>
          <p:nvPr>
            <p:ph type="title"/>
          </p:nvPr>
        </p:nvSpPr>
        <p:spPr/>
        <p:txBody>
          <a:bodyPr>
            <a:normAutofit/>
          </a:bodyPr>
          <a:lstStyle/>
          <a:p>
            <a:r>
              <a:rPr lang="en-US" sz="3600" dirty="0" smtClean="0"/>
              <a:t>Some ways to work around those issues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Use Brown Craft Paper that is less likely to wrinkle and provides for large scale images.</a:t>
            </a:r>
          </a:p>
          <a:p>
            <a:endParaRPr lang="en-US" dirty="0"/>
          </a:p>
          <a:p>
            <a:r>
              <a:rPr lang="en-US" dirty="0" smtClean="0"/>
              <a:t>Use heavy </a:t>
            </a:r>
            <a:r>
              <a:rPr lang="en-US" dirty="0"/>
              <a:t>w</a:t>
            </a:r>
            <a:r>
              <a:rPr lang="en-US" dirty="0" smtClean="0"/>
              <a:t>eight all media paper for painting and have all work accompanied by large print Artist labels.</a:t>
            </a:r>
          </a:p>
          <a:p>
            <a:endParaRPr lang="en-US" dirty="0" smtClean="0"/>
          </a:p>
          <a:p>
            <a:r>
              <a:rPr lang="en-US" dirty="0" smtClean="0"/>
              <a:t>Include “dry media” artwork such as pencil, crayon, color pencil, or charcoal 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lum bright="63000" contrast="-30000"/>
          </a:blip>
          <a:srcRect/>
          <a:stretch>
            <a:fillRect/>
          </a:stretch>
        </p:blipFill>
        <p:spPr bwMode="auto">
          <a:xfrm>
            <a:off x="2362200" y="0"/>
            <a:ext cx="4648200" cy="6517584"/>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US" sz="3200" dirty="0" smtClean="0"/>
              <a:t>After hearing the initial Idea, I got to thinking…</a:t>
            </a:r>
            <a:endParaRPr lang="en-US" sz="3200" dirty="0"/>
          </a:p>
        </p:txBody>
      </p:sp>
      <p:sp>
        <p:nvSpPr>
          <p:cNvPr id="7" name="TextBox 6"/>
          <p:cNvSpPr txBox="1"/>
          <p:nvPr/>
        </p:nvSpPr>
        <p:spPr>
          <a:xfrm>
            <a:off x="381000" y="2590800"/>
            <a:ext cx="8305800" cy="1938992"/>
          </a:xfrm>
          <a:prstGeom prst="rect">
            <a:avLst/>
          </a:prstGeom>
          <a:noFill/>
        </p:spPr>
        <p:txBody>
          <a:bodyPr wrap="square" rtlCol="0">
            <a:spAutoFit/>
          </a:bodyPr>
          <a:lstStyle/>
          <a:p>
            <a:pPr algn="ctr"/>
            <a:r>
              <a:rPr lang="en-US" sz="4000" dirty="0" smtClean="0">
                <a:solidFill>
                  <a:srgbClr val="FF0000"/>
                </a:solidFill>
              </a:rPr>
              <a:t>What are some other ways that the young artists of the community can help beautify the area?</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rksdale 024.jpg"/>
          <p:cNvPicPr>
            <a:picLocks noChangeAspect="1"/>
          </p:cNvPicPr>
          <p:nvPr/>
        </p:nvPicPr>
        <p:blipFill>
          <a:blip r:embed="rId2">
            <a:lum bright="60000" contrast="-60000"/>
          </a:blip>
          <a:stretch>
            <a:fillRect/>
          </a:stretch>
        </p:blipFill>
        <p:spPr>
          <a:xfrm>
            <a:off x="508000" y="381000"/>
            <a:ext cx="8128000" cy="6096000"/>
          </a:xfrm>
          <a:prstGeom prst="rect">
            <a:avLst/>
          </a:prstGeom>
        </p:spPr>
      </p:pic>
      <p:sp>
        <p:nvSpPr>
          <p:cNvPr id="2" name="Title 1"/>
          <p:cNvSpPr>
            <a:spLocks noGrp="1"/>
          </p:cNvSpPr>
          <p:nvPr>
            <p:ph type="title"/>
          </p:nvPr>
        </p:nvSpPr>
        <p:spPr/>
        <p:txBody>
          <a:bodyPr>
            <a:normAutofit fontScale="90000"/>
          </a:bodyPr>
          <a:lstStyle/>
          <a:p>
            <a:r>
              <a:rPr lang="en-US" dirty="0" smtClean="0"/>
              <a:t>I had some ideas that I would like to share with you.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Murals on the sides of buildings or on the interior glass of the store windows themselves would be an excellent large scale medium for young artists to work on.</a:t>
            </a:r>
          </a:p>
          <a:p>
            <a:r>
              <a:rPr lang="en-US" dirty="0" smtClean="0"/>
              <a:t>While large scale artwork of this nature would require permission from the property owners and funding for materials, they would provide the kind of local artistic imagery that can become iconic of a community as well as a source of civic pride.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 ground zero blues club, clarksdale.jpg"/>
          <p:cNvPicPr>
            <a:picLocks noChangeAspect="1"/>
          </p:cNvPicPr>
          <p:nvPr/>
        </p:nvPicPr>
        <p:blipFill>
          <a:blip r:embed="rId2">
            <a:lum bright="82000" contrast="-60000"/>
          </a:blip>
          <a:stretch>
            <a:fillRect/>
          </a:stretch>
        </p:blipFill>
        <p:spPr>
          <a:xfrm>
            <a:off x="0" y="316366"/>
            <a:ext cx="9144000" cy="6225268"/>
          </a:xfrm>
          <a:prstGeom prst="rect">
            <a:avLst/>
          </a:prstGeom>
        </p:spPr>
      </p:pic>
      <p:sp>
        <p:nvSpPr>
          <p:cNvPr id="2" name="Title 1"/>
          <p:cNvSpPr>
            <a:spLocks noGrp="1"/>
          </p:cNvSpPr>
          <p:nvPr>
            <p:ph type="title"/>
          </p:nvPr>
        </p:nvSpPr>
        <p:spPr/>
        <p:txBody>
          <a:bodyPr>
            <a:normAutofit fontScale="90000"/>
          </a:bodyPr>
          <a:lstStyle/>
          <a:p>
            <a:r>
              <a:rPr lang="en-US" dirty="0" smtClean="0"/>
              <a:t>Since you’re going to use the buildings anyway…</a:t>
            </a:r>
            <a:endParaRPr lang="en-US" dirty="0"/>
          </a:p>
        </p:txBody>
      </p:sp>
      <p:sp>
        <p:nvSpPr>
          <p:cNvPr id="3" name="Content Placeholder 2"/>
          <p:cNvSpPr>
            <a:spLocks noGrp="1"/>
          </p:cNvSpPr>
          <p:nvPr>
            <p:ph idx="1"/>
          </p:nvPr>
        </p:nvSpPr>
        <p:spPr/>
        <p:txBody>
          <a:bodyPr>
            <a:noAutofit/>
          </a:bodyPr>
          <a:lstStyle/>
          <a:p>
            <a:pPr lvl="2">
              <a:buNone/>
            </a:pPr>
            <a:r>
              <a:rPr lang="en-US" sz="3200" dirty="0" smtClean="0"/>
              <a:t>Hanging images in the window is great for a short term display. </a:t>
            </a:r>
          </a:p>
          <a:p>
            <a:pPr lvl="2">
              <a:buNone/>
            </a:pPr>
            <a:r>
              <a:rPr lang="en-US" sz="3200" dirty="0" smtClean="0"/>
              <a:t>Murals are an excellent choice for permanent or semi-permanent artwork. </a:t>
            </a:r>
          </a:p>
          <a:p>
            <a:pPr lvl="2">
              <a:buNone/>
            </a:pPr>
            <a:r>
              <a:rPr lang="en-US" sz="3200" dirty="0" smtClean="0"/>
              <a:t>But, if you are going to use the buildings to feature student artwork, why not seek to use the buildings as a sort of public gallery for the community, as well?</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s Lounge outside.jpg"/>
          <p:cNvPicPr>
            <a:picLocks noChangeAspect="1"/>
          </p:cNvPicPr>
          <p:nvPr/>
        </p:nvPicPr>
        <p:blipFill>
          <a:blip r:embed="rId2">
            <a:lum bright="70000" contrast="-60000"/>
          </a:blip>
          <a:stretch>
            <a:fillRect/>
          </a:stretch>
        </p:blipFill>
        <p:spPr>
          <a:xfrm>
            <a:off x="0" y="304800"/>
            <a:ext cx="9095874" cy="6172200"/>
          </a:xfrm>
          <a:prstGeom prst="rect">
            <a:avLst/>
          </a:prstGeom>
        </p:spPr>
      </p:pic>
      <p:sp>
        <p:nvSpPr>
          <p:cNvPr id="2" name="Title 1"/>
          <p:cNvSpPr>
            <a:spLocks noGrp="1"/>
          </p:cNvSpPr>
          <p:nvPr>
            <p:ph type="title"/>
          </p:nvPr>
        </p:nvSpPr>
        <p:spPr/>
        <p:txBody>
          <a:bodyPr>
            <a:normAutofit fontScale="90000"/>
          </a:bodyPr>
          <a:lstStyle/>
          <a:p>
            <a:r>
              <a:rPr lang="en-US" dirty="0" smtClean="0"/>
              <a:t>Since you’re going to use the buildings anyway…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These abandoned buildings could be uses inside and out to showcase the creative efforts of the community’s youth and provide a means for greater artistic growth among citizens, as well as serve as a valuable resource for encouraging tourism and a hub of disseminating information about the community, its people, and its businesses.</a:t>
            </a:r>
          </a:p>
          <a:p>
            <a:r>
              <a:rPr lang="en-US" dirty="0" smtClean="0"/>
              <a:t>Building owners could even be given local tax incentives for letting the city/county/ chamber of commerce make use of these structures for civic art exhibits and or community events!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_0597.jpg"/>
          <p:cNvPicPr>
            <a:picLocks noChangeAspect="1"/>
          </p:cNvPicPr>
          <p:nvPr/>
        </p:nvPicPr>
        <p:blipFill>
          <a:blip r:embed="rId2">
            <a:lum bright="60000" contrast="-60000"/>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solidFill>
                  <a:schemeClr val="accent1">
                    <a:lumMod val="50000"/>
                  </a:schemeClr>
                </a:solidFill>
              </a:rPr>
              <a:t>In addition to two dimensional work…</a:t>
            </a:r>
            <a:endParaRPr lang="en-US" dirty="0">
              <a:solidFill>
                <a:schemeClr val="accent1">
                  <a:lumMod val="50000"/>
                </a:schemeClr>
              </a:solidFill>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accent2">
                    <a:lumMod val="75000"/>
                  </a:schemeClr>
                </a:solidFill>
              </a:rPr>
              <a:t>Sculptural projects could also be used as a means to beautify the area and serve as a symbol of community pride and dedication to the unique culture of the Mississippi Delta.</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811</Words>
  <Application>Microsoft Office PowerPoint</Application>
  <PresentationFormat>On-screen Show (4:3)</PresentationFormat>
  <Paragraphs>55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Cleanup Committee Meeting</vt:lpstr>
      <vt:lpstr>April is Cleanup Month</vt:lpstr>
      <vt:lpstr>Some Things To Consider…</vt:lpstr>
      <vt:lpstr>Some ways to work around those issues</vt:lpstr>
      <vt:lpstr>After hearing the initial Idea, I got to thinking…</vt:lpstr>
      <vt:lpstr>I had some ideas that I would like to share with you.</vt:lpstr>
      <vt:lpstr>Since you’re going to use the buildings anyway…</vt:lpstr>
      <vt:lpstr>Since you’re going to use the buildings anyway…</vt:lpstr>
      <vt:lpstr>In addition to two dimensional work…</vt:lpstr>
      <vt:lpstr>Sculptural Art Ideas…</vt:lpstr>
      <vt:lpstr>sculpture made from wooden thrift-shop chairs by Marc Andre Robinson</vt:lpstr>
      <vt:lpstr>Assemblage sculpture by artist Patrick Amiot of Sebastopol California</vt:lpstr>
      <vt:lpstr>Recycled trash sculpture  artist unknown</vt:lpstr>
      <vt:lpstr>Another sculptural idea…</vt:lpstr>
      <vt:lpstr>Famous Mississippians Catfish </vt:lpstr>
      <vt:lpstr>Greyhound Catfish  </vt:lpstr>
      <vt:lpstr>Carousel Horse, Meridian MS </vt:lpstr>
      <vt:lpstr> Around Meridian Carousels Abound is an outdoor public art project. The carousel horses are sponsored and placed at over 50 locations around Meridian. This one is located at the train station and features a rail spike in the horses mouth. </vt:lpstr>
      <vt:lpstr>In Conclusion…</vt:lpstr>
    </vt:vector>
  </TitlesOfParts>
  <Company>Coahoma AHS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Cleanup Committee Meeting</dc:title>
  <dc:creator>CAHS</dc:creator>
  <cp:lastModifiedBy>CAHS</cp:lastModifiedBy>
  <cp:revision>17</cp:revision>
  <dcterms:created xsi:type="dcterms:W3CDTF">2009-03-25T16:13:09Z</dcterms:created>
  <dcterms:modified xsi:type="dcterms:W3CDTF">2009-03-25T18:53:43Z</dcterms:modified>
</cp:coreProperties>
</file>