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BA40-8630-444B-9867-43764E6C210A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F50-D3F8-4FD4-A05A-50D40E8B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1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BA40-8630-444B-9867-43764E6C210A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F50-D3F8-4FD4-A05A-50D40E8B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0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BA40-8630-444B-9867-43764E6C210A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F50-D3F8-4FD4-A05A-50D40E8B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1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BA40-8630-444B-9867-43764E6C210A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F50-D3F8-4FD4-A05A-50D40E8B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BA40-8630-444B-9867-43764E6C210A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F50-D3F8-4FD4-A05A-50D40E8B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5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BA40-8630-444B-9867-43764E6C210A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F50-D3F8-4FD4-A05A-50D40E8B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3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BA40-8630-444B-9867-43764E6C210A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F50-D3F8-4FD4-A05A-50D40E8B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2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BA40-8630-444B-9867-43764E6C210A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F50-D3F8-4FD4-A05A-50D40E8B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0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BA40-8630-444B-9867-43764E6C210A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F50-D3F8-4FD4-A05A-50D40E8B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6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BA40-8630-444B-9867-43764E6C210A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F50-D3F8-4FD4-A05A-50D40E8B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BA40-8630-444B-9867-43764E6C210A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F50-D3F8-4FD4-A05A-50D40E8B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0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ABA40-8630-444B-9867-43764E6C210A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5F50-D3F8-4FD4-A05A-50D40E8B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5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2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9173"/>
          </a:xfrm>
        </p:spPr>
      </p:pic>
    </p:spTree>
    <p:extLst>
      <p:ext uri="{BB962C8B-B14F-4D97-AF65-F5344CB8AC3E}">
        <p14:creationId xmlns:p14="http://schemas.microsoft.com/office/powerpoint/2010/main" val="307443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7332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9174"/>
          </a:xfrm>
        </p:spPr>
      </p:pic>
    </p:spTree>
    <p:extLst>
      <p:ext uri="{BB962C8B-B14F-4D97-AF65-F5344CB8AC3E}">
        <p14:creationId xmlns:p14="http://schemas.microsoft.com/office/powerpoint/2010/main" val="4796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9173"/>
          </a:xfrm>
        </p:spPr>
      </p:pic>
    </p:spTree>
    <p:extLst>
      <p:ext uri="{BB962C8B-B14F-4D97-AF65-F5344CB8AC3E}">
        <p14:creationId xmlns:p14="http://schemas.microsoft.com/office/powerpoint/2010/main" val="133447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5819"/>
          </a:xfrm>
        </p:spPr>
      </p:pic>
    </p:spTree>
    <p:extLst>
      <p:ext uri="{BB962C8B-B14F-4D97-AF65-F5344CB8AC3E}">
        <p14:creationId xmlns:p14="http://schemas.microsoft.com/office/powerpoint/2010/main" val="297563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" y="0"/>
            <a:ext cx="8991600" cy="6948055"/>
          </a:xfrm>
        </p:spPr>
      </p:pic>
    </p:spTree>
    <p:extLst>
      <p:ext uri="{BB962C8B-B14F-4D97-AF65-F5344CB8AC3E}">
        <p14:creationId xmlns:p14="http://schemas.microsoft.com/office/powerpoint/2010/main" val="182656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30292"/>
          </a:xfrm>
        </p:spPr>
      </p:pic>
    </p:spTree>
    <p:extLst>
      <p:ext uri="{BB962C8B-B14F-4D97-AF65-F5344CB8AC3E}">
        <p14:creationId xmlns:p14="http://schemas.microsoft.com/office/powerpoint/2010/main" val="248671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8055"/>
          </a:xfrm>
        </p:spPr>
      </p:pic>
    </p:spTree>
    <p:extLst>
      <p:ext uri="{BB962C8B-B14F-4D97-AF65-F5344CB8AC3E}">
        <p14:creationId xmlns:p14="http://schemas.microsoft.com/office/powerpoint/2010/main" val="85246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1"/>
            <a:ext cx="9144000" cy="7065819"/>
          </a:xfrm>
        </p:spPr>
      </p:pic>
    </p:spTree>
    <p:extLst>
      <p:ext uri="{BB962C8B-B14F-4D97-AF65-F5344CB8AC3E}">
        <p14:creationId xmlns:p14="http://schemas.microsoft.com/office/powerpoint/2010/main" val="161864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67600"/>
          </a:xfrm>
        </p:spPr>
      </p:pic>
    </p:spTree>
    <p:extLst>
      <p:ext uri="{BB962C8B-B14F-4D97-AF65-F5344CB8AC3E}">
        <p14:creationId xmlns:p14="http://schemas.microsoft.com/office/powerpoint/2010/main" val="4061730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</dc:creator>
  <cp:lastModifiedBy>Geoff</cp:lastModifiedBy>
  <cp:revision>2</cp:revision>
  <dcterms:created xsi:type="dcterms:W3CDTF">2012-01-04T20:05:00Z</dcterms:created>
  <dcterms:modified xsi:type="dcterms:W3CDTF">2012-01-04T20:16:26Z</dcterms:modified>
</cp:coreProperties>
</file>